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76" d="100"/>
          <a:sy n="76" d="100"/>
        </p:scale>
        <p:origin x="-874" y="-96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8EA9D34-EA02-4D00-A42F-B8522DE3EC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251EA6-4909-4061-AC87-3F8A02E10276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210F876-4C7A-4899-A76D-D87EF76BF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9417B-B109-4BE2-A345-F0A90A1B3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387FC-80F5-4BB5-AFD2-B81A7A60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38C3-51A9-47A1-A75D-41524C6C6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C1C3D8-2E6F-44A7-BDD8-CFE5D3148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39AC8B-ACC6-4676-B7DB-06BF1A350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D7385E-AA6A-4718-A194-4898E3DB8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E9D1BC-8E4A-4FD7-BCE5-8ED0F8526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4EB05-2E62-435C-9FA2-CDAD4FFA6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37A9FD-772D-4319-A181-522EC3D64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9B2E3CC-FAA4-4FCE-BB9E-F7D16EB44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04DDE6FB-F046-45D1-B015-7BAC6E223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8" r:id="rId1"/>
    <p:sldLayoutId id="2147484334" r:id="rId2"/>
    <p:sldLayoutId id="2147484339" r:id="rId3"/>
    <p:sldLayoutId id="2147484340" r:id="rId4"/>
    <p:sldLayoutId id="2147484341" r:id="rId5"/>
    <p:sldLayoutId id="2147484342" r:id="rId6"/>
    <p:sldLayoutId id="2147484335" r:id="rId7"/>
    <p:sldLayoutId id="2147484343" r:id="rId8"/>
    <p:sldLayoutId id="2147484344" r:id="rId9"/>
    <p:sldLayoutId id="2147484336" r:id="rId10"/>
    <p:sldLayoutId id="214748433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January - September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85619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2" marB="899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6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During handling activities with the forklift truck in external areas, to pick up a phone set from the forklift truck, 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operator moved within range of a moving forklift truck,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that hit him at a foot, causing him – apparently – no harm but a hypovolemic situation at the foot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2" marB="8999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3355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Moving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area</a:t>
                      </a:r>
                      <a:r>
                        <a:rPr kumimoji="0" lang="it-IT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kumimoji="0" lang="it-IT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forklift</a:t>
                      </a:r>
                      <a:r>
                        <a:rPr kumimoji="0" lang="it-IT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invaded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2" marB="89992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Evaluate how to review safety procedure during handling operations;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Issue a dedicated procedure for handling with the use of forklift truck;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Ad-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personam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meeting with the injured man;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Ad hoc meeting with every department </a:t>
                      </a:r>
                    </a:p>
                  </a:txBody>
                  <a:tcPr marL="90000" marR="90000" marT="89992" marB="899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9030</TotalTime>
  <Words>136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509</cp:revision>
  <cp:lastPrinted>2003-11-04T16:53:27Z</cp:lastPrinted>
  <dcterms:created xsi:type="dcterms:W3CDTF">2004-01-23T18:06:09Z</dcterms:created>
  <dcterms:modified xsi:type="dcterms:W3CDTF">2015-10-13T12:18:38Z</dcterms:modified>
</cp:coreProperties>
</file>